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6" r:id="rId2"/>
    <p:sldMasterId id="2147483652" r:id="rId3"/>
  </p:sldMasterIdLst>
  <p:sldIdLst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5">
          <p15:clr>
            <a:srgbClr val="A4A3A4"/>
          </p15:clr>
        </p15:guide>
        <p15:guide id="2" pos="4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E83"/>
    <a:srgbClr val="E8D3A2"/>
    <a:srgbClr val="D8D9DA"/>
    <a:srgbClr val="D8D98A"/>
    <a:srgbClr val="B7A57A"/>
    <a:srgbClr val="330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25"/>
    <p:restoredTop sz="94732"/>
  </p:normalViewPr>
  <p:slideViewPr>
    <p:cSldViewPr snapToGrid="0" snapToObjects="1" showGuides="1">
      <p:cViewPr varScale="1">
        <p:scale>
          <a:sx n="106" d="100"/>
          <a:sy n="106" d="100"/>
        </p:scale>
        <p:origin x="1266" y="120"/>
      </p:cViewPr>
      <p:guideLst>
        <p:guide orient="horz" pos="965"/>
        <p:guide pos="4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em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em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6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039" y="4341247"/>
            <a:ext cx="1495448" cy="1305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7" y="1559791"/>
            <a:ext cx="6972300" cy="2629056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400"/>
              </a:lnSpc>
              <a:defRPr sz="5000" b="0" i="0">
                <a:solidFill>
                  <a:srgbClr val="4B2E83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ARIAL BLACK, </a:t>
            </a:r>
            <a:br>
              <a:rPr lang="en-US" dirty="0"/>
            </a:br>
            <a:r>
              <a:rPr lang="en-US" dirty="0"/>
              <a:t>50 PT.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94FFF2-9CB8-1740-9B57-83DA601DEDA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2039" y="1026391"/>
            <a:ext cx="27432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5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W Logo_Purple_2685_HEX.png">
            <a:extLst>
              <a:ext uri="{FF2B5EF4-FFF2-40B4-BE49-F238E27FC236}">
                <a16:creationId xmlns:a16="http://schemas.microsoft.com/office/drawing/2014/main" id="{AD826055-FADC-A440-B8BD-1D6F923254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4700" y="1384031"/>
            <a:ext cx="789561" cy="68930"/>
          </a:xfrm>
          <a:prstGeom prst="rect">
            <a:avLst/>
          </a:prstGeom>
        </p:spPr>
      </p:pic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1F857BC9-9B33-374C-AD92-2EB55003DC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0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6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Content here (Calibri Light, 24 pt.)</a:t>
            </a:r>
          </a:p>
          <a:p>
            <a:pPr lvl="1"/>
            <a:r>
              <a:rPr lang="en-US" dirty="0"/>
              <a:t>Second level (Calibri Light, 20)</a:t>
            </a:r>
          </a:p>
          <a:p>
            <a:pPr lvl="2"/>
            <a:r>
              <a:rPr lang="en-US" dirty="0"/>
              <a:t>Third level (Calibri Light, 18)</a:t>
            </a:r>
          </a:p>
          <a:p>
            <a:pPr lvl="3"/>
            <a:r>
              <a:rPr lang="en-US" dirty="0"/>
              <a:t>Fourth level (Calibri Light, 16)</a:t>
            </a:r>
          </a:p>
          <a:p>
            <a:pPr lvl="4"/>
            <a:r>
              <a:rPr lang="en-US" dirty="0"/>
              <a:t>Fifth level (Calibri Light, 14)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BA492A69-7F6A-EF4D-93FA-E024A2BF454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(CALIBRI, 24 PT.)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E488472-FF8A-014A-B47B-27EBF7158BE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9464" y="1384924"/>
            <a:ext cx="789558" cy="68929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CCE4A278-6370-1B46-B693-5D18640D6D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49" y="371510"/>
            <a:ext cx="822776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0" i="0">
                <a:solidFill>
                  <a:srgbClr val="4B2E83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(ARIAL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W Logo_Purple_2685_HEX.png">
            <a:extLst>
              <a:ext uri="{FF2B5EF4-FFF2-40B4-BE49-F238E27FC236}">
                <a16:creationId xmlns:a16="http://schemas.microsoft.com/office/drawing/2014/main" id="{D78078AB-CCB5-DA47-8B6D-5B4A5E9EE7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4700" y="1384031"/>
            <a:ext cx="789561" cy="68930"/>
          </a:xfrm>
          <a:prstGeom prst="rect">
            <a:avLst/>
          </a:prstGeom>
        </p:spPr>
      </p:pic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E14BD4A9-C775-3A4D-B1A3-7B9FA537686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0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6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Content here (Calibri Light, 24 pt.)</a:t>
            </a:r>
          </a:p>
          <a:p>
            <a:pPr lvl="1"/>
            <a:r>
              <a:rPr lang="en-US" dirty="0"/>
              <a:t>Second level (Calibri Light, 20)</a:t>
            </a:r>
          </a:p>
          <a:p>
            <a:pPr lvl="2"/>
            <a:r>
              <a:rPr lang="en-US" dirty="0"/>
              <a:t>Third level (Calibri Light, 18)</a:t>
            </a:r>
          </a:p>
          <a:p>
            <a:pPr lvl="3"/>
            <a:r>
              <a:rPr lang="en-US" dirty="0"/>
              <a:t>Fourth level (Calibri Light, 16)</a:t>
            </a:r>
          </a:p>
          <a:p>
            <a:pPr lvl="4"/>
            <a:r>
              <a:rPr lang="en-US" dirty="0"/>
              <a:t>Fifth level (Calibri Light, 14)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AE15495-6CBE-964C-9048-83E71D773DB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9464" y="1384924"/>
            <a:ext cx="789558" cy="68929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B4E224BF-98A0-3F43-8630-D8A1D81042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57" y="371511"/>
            <a:ext cx="8064504" cy="991998"/>
          </a:xfrm>
          <a:prstGeom prst="rect">
            <a:avLst/>
          </a:prstGeom>
        </p:spPr>
        <p:txBody>
          <a:bodyPr anchor="b"/>
          <a:lstStyle>
            <a:lvl1pPr algn="l">
              <a:defRPr lang="cs-CZ" sz="3000" b="0" i="0" smtClean="0">
                <a:effectLst/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(ARIAL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36566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4B2E83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 Here</a:t>
            </a:r>
          </a:p>
        </p:txBody>
      </p:sp>
      <p:pic>
        <p:nvPicPr>
          <p:cNvPr id="6" name="Picture 5" descr="AngleBackground_gold_RGB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7" t="2698" r="20731" b="93348"/>
          <a:stretch/>
        </p:blipFill>
        <p:spPr>
          <a:xfrm>
            <a:off x="182446" y="-3060701"/>
            <a:ext cx="9367953" cy="4797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4700" y="1384031"/>
            <a:ext cx="789561" cy="689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B78E86-9B31-264A-97A3-2CBF54F99C4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9464" y="1384924"/>
            <a:ext cx="789558" cy="6892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DECC9D5-EC82-1F40-95B8-190EF68DB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57" y="371511"/>
            <a:ext cx="8064504" cy="991998"/>
          </a:xfrm>
          <a:prstGeom prst="rect">
            <a:avLst/>
          </a:prstGeom>
        </p:spPr>
        <p:txBody>
          <a:bodyPr anchor="b"/>
          <a:lstStyle>
            <a:lvl1pPr algn="l">
              <a:defRPr lang="cs-CZ" sz="3000" b="0" i="0" smtClean="0">
                <a:effectLst/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(ARIAL BLACK, 30 PT.)</a:t>
            </a:r>
          </a:p>
        </p:txBody>
      </p:sp>
      <p:pic>
        <p:nvPicPr>
          <p:cNvPr id="11" name="Picture 10" descr="W Logo_Purple_2685_HEX.png">
            <a:extLst>
              <a:ext uri="{FF2B5EF4-FFF2-40B4-BE49-F238E27FC236}">
                <a16:creationId xmlns:a16="http://schemas.microsoft.com/office/drawing/2014/main" id="{565CCC3E-34B1-D747-864C-55F0A37C528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 Logo_Purple_2685_HEX.png">
            <a:extLst>
              <a:ext uri="{FF2B5EF4-FFF2-40B4-BE49-F238E27FC236}">
                <a16:creationId xmlns:a16="http://schemas.microsoft.com/office/drawing/2014/main" id="{F45AC353-E299-B643-87A0-553DE5BE2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0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6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Content here (Calibri Light, 24 pt.)</a:t>
            </a:r>
          </a:p>
          <a:p>
            <a:pPr lvl="1"/>
            <a:r>
              <a:rPr lang="en-US" dirty="0"/>
              <a:t>Second level (Calibri Light, 20)</a:t>
            </a:r>
          </a:p>
          <a:p>
            <a:pPr lvl="2"/>
            <a:r>
              <a:rPr lang="en-US" dirty="0"/>
              <a:t>Third level (Calibri Light, 18)</a:t>
            </a:r>
          </a:p>
          <a:p>
            <a:pPr lvl="3"/>
            <a:r>
              <a:rPr lang="en-US" dirty="0"/>
              <a:t>Fourth level (Calibri Light, 16)</a:t>
            </a:r>
          </a:p>
          <a:p>
            <a:pPr lvl="4"/>
            <a:r>
              <a:rPr lang="en-US" dirty="0"/>
              <a:t>Fifth level (Calibri Light,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(CALIBRI, 24 PT.)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464" y="1384924"/>
            <a:ext cx="789558" cy="689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49" y="371510"/>
            <a:ext cx="822776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0" i="0">
                <a:solidFill>
                  <a:srgbClr val="4B2E83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(ARIAL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81814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 Logo_Purple_2685_HEX.png">
            <a:extLst>
              <a:ext uri="{FF2B5EF4-FFF2-40B4-BE49-F238E27FC236}">
                <a16:creationId xmlns:a16="http://schemas.microsoft.com/office/drawing/2014/main" id="{30B8134F-7DE3-B942-AF3A-8EFDDD7BA2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0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6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Content here (Calibri Light, 24 pt.)</a:t>
            </a:r>
          </a:p>
          <a:p>
            <a:pPr lvl="1"/>
            <a:r>
              <a:rPr lang="en-US" dirty="0"/>
              <a:t>Second level (Calibri Light, 20)</a:t>
            </a:r>
          </a:p>
          <a:p>
            <a:pPr lvl="2"/>
            <a:r>
              <a:rPr lang="en-US" dirty="0"/>
              <a:t>Third level (Calibri Light, 18)</a:t>
            </a:r>
          </a:p>
          <a:p>
            <a:pPr lvl="3"/>
            <a:r>
              <a:rPr lang="en-US" dirty="0"/>
              <a:t>Fourth level (Calibri Light, 16)</a:t>
            </a:r>
          </a:p>
          <a:p>
            <a:pPr lvl="4"/>
            <a:r>
              <a:rPr lang="en-US" dirty="0"/>
              <a:t>Fifth level (Calibri Light, 14)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464" y="1384924"/>
            <a:ext cx="789558" cy="689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757" y="371511"/>
            <a:ext cx="8064504" cy="991998"/>
          </a:xfrm>
          <a:prstGeom prst="rect">
            <a:avLst/>
          </a:prstGeom>
        </p:spPr>
        <p:txBody>
          <a:bodyPr anchor="b"/>
          <a:lstStyle>
            <a:lvl1pPr algn="l">
              <a:defRPr lang="cs-CZ" sz="3000" b="0" i="0" smtClean="0">
                <a:effectLst/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(ARIAL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78592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D8D9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4B2E83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E8E0EE-9D2A-544B-9E1A-BFE30BD766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4" y="1384924"/>
            <a:ext cx="789558" cy="68929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2761887B-3BC2-8243-BF01-AD33C962CE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57" y="371511"/>
            <a:ext cx="8064504" cy="991998"/>
          </a:xfrm>
          <a:prstGeom prst="rect">
            <a:avLst/>
          </a:prstGeom>
        </p:spPr>
        <p:txBody>
          <a:bodyPr anchor="b"/>
          <a:lstStyle>
            <a:lvl1pPr algn="l">
              <a:defRPr lang="cs-CZ" sz="3000" b="0" i="0" smtClean="0">
                <a:effectLst/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(ARIAL BLACK, 30 PT.)</a:t>
            </a:r>
          </a:p>
        </p:txBody>
      </p:sp>
      <p:pic>
        <p:nvPicPr>
          <p:cNvPr id="6" name="Picture 5" descr="W Logo_Purple_2685_HEX.png">
            <a:extLst>
              <a:ext uri="{FF2B5EF4-FFF2-40B4-BE49-F238E27FC236}">
                <a16:creationId xmlns:a16="http://schemas.microsoft.com/office/drawing/2014/main" id="{A3846E39-D3B6-C34C-95EC-02B3825579E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4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2039" y="4341247"/>
            <a:ext cx="1495448" cy="1305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94FFF2-9CB8-1740-9B57-83DA601DED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039" y="1026391"/>
            <a:ext cx="2743200" cy="304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B22FAF-1E2D-8346-9175-10A03CA9C91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79463" y="4343400"/>
            <a:ext cx="1499616" cy="13091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7B20B5E-F872-A342-91AF-6022A08E02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57" y="1559791"/>
            <a:ext cx="6972300" cy="2629056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400"/>
              </a:lnSpc>
              <a:defRPr sz="5000" b="0" i="0">
                <a:solidFill>
                  <a:srgbClr val="4B2E83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ARIAL BLACK, </a:t>
            </a:r>
            <a:br>
              <a:rPr lang="en-US" dirty="0"/>
            </a:br>
            <a:r>
              <a:rPr lang="en-US" dirty="0"/>
              <a:t>50 PT. </a:t>
            </a:r>
          </a:p>
        </p:txBody>
      </p:sp>
      <p:pic>
        <p:nvPicPr>
          <p:cNvPr id="9" name="Picture 8" descr="W Logo_Purple_2685_HEX.png">
            <a:extLst>
              <a:ext uri="{FF2B5EF4-FFF2-40B4-BE49-F238E27FC236}">
                <a16:creationId xmlns:a16="http://schemas.microsoft.com/office/drawing/2014/main" id="{13D5EB06-6460-8242-8E40-8D3A51EEFF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566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W Logo_Purple_2685_HEX.png">
            <a:extLst>
              <a:ext uri="{FF2B5EF4-FFF2-40B4-BE49-F238E27FC236}">
                <a16:creationId xmlns:a16="http://schemas.microsoft.com/office/drawing/2014/main" id="{6D21C796-B789-D848-B107-B6A7CC52D8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464" y="1384924"/>
            <a:ext cx="789558" cy="689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A4D591A-3B3F-A448-A3E5-580E02B58A3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6763" y="1385454"/>
            <a:ext cx="786384" cy="68653"/>
          </a:xfrm>
          <a:prstGeom prst="rect">
            <a:avLst/>
          </a:prstGeom>
        </p:spPr>
      </p:pic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39E1E1F0-50EC-8446-B978-E473EF0EEA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0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6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Content here (Calibri Light, 24 pt.)</a:t>
            </a:r>
          </a:p>
          <a:p>
            <a:pPr lvl="1"/>
            <a:r>
              <a:rPr lang="en-US" dirty="0"/>
              <a:t>Second level (Calibri Light, 20)</a:t>
            </a:r>
          </a:p>
          <a:p>
            <a:pPr lvl="2"/>
            <a:r>
              <a:rPr lang="en-US" dirty="0"/>
              <a:t>Third level (Calibri Light, 18)</a:t>
            </a:r>
          </a:p>
          <a:p>
            <a:pPr lvl="3"/>
            <a:r>
              <a:rPr lang="en-US" dirty="0"/>
              <a:t>Fourth level (Calibri Light, 16)</a:t>
            </a:r>
          </a:p>
          <a:p>
            <a:pPr lvl="4"/>
            <a:r>
              <a:rPr lang="en-US" dirty="0"/>
              <a:t>Fifth level (Calibri Light, 14)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ED0F7894-208E-1744-B050-A08FF7D39FA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(CALIBRI, 24 PT.)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EC6DA62-1423-444F-AF39-C9A06DB964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49" y="371510"/>
            <a:ext cx="8227769" cy="991998"/>
          </a:xfrm>
          <a:prstGeom prst="rect">
            <a:avLst/>
          </a:prstGeom>
        </p:spPr>
        <p:txBody>
          <a:bodyPr anchor="b"/>
          <a:lstStyle>
            <a:lvl1pPr algn="l">
              <a:defRPr sz="3000" b="0" i="0">
                <a:solidFill>
                  <a:srgbClr val="4B2E83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(ARIAL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89634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W Logo_Purple_2685_HEX.png">
            <a:extLst>
              <a:ext uri="{FF2B5EF4-FFF2-40B4-BE49-F238E27FC236}">
                <a16:creationId xmlns:a16="http://schemas.microsoft.com/office/drawing/2014/main" id="{98B09514-1408-024A-9D2E-44B7ED4889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464" y="1384924"/>
            <a:ext cx="789558" cy="689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57B0413-EB47-9944-A0B2-44B4752864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6763" y="1385454"/>
            <a:ext cx="786384" cy="68653"/>
          </a:xfrm>
          <a:prstGeom prst="rect">
            <a:avLst/>
          </a:prstGeom>
        </p:spPr>
      </p:pic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97F6F8DD-3D06-4A42-9CD3-C1ECADA92F8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0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6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rgbClr val="4B2E8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Content here (Calibri Light, 24 pt.)</a:t>
            </a:r>
          </a:p>
          <a:p>
            <a:pPr lvl="1"/>
            <a:r>
              <a:rPr lang="en-US" dirty="0"/>
              <a:t>Second level (Calibri Light, 20)</a:t>
            </a:r>
          </a:p>
          <a:p>
            <a:pPr lvl="2"/>
            <a:r>
              <a:rPr lang="en-US" dirty="0"/>
              <a:t>Third level (Calibri Light, 18)</a:t>
            </a:r>
          </a:p>
          <a:p>
            <a:pPr lvl="3"/>
            <a:r>
              <a:rPr lang="en-US" dirty="0"/>
              <a:t>Fourth level (Calibri Light, 16)</a:t>
            </a:r>
          </a:p>
          <a:p>
            <a:pPr lvl="4"/>
            <a:r>
              <a:rPr lang="en-US" dirty="0"/>
              <a:t>Fifth level (Calibri Light, 14)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DD5955A-B59E-7346-B331-17FBBAAC7B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57" y="371511"/>
            <a:ext cx="8064504" cy="991998"/>
          </a:xfrm>
          <a:prstGeom prst="rect">
            <a:avLst/>
          </a:prstGeom>
        </p:spPr>
        <p:txBody>
          <a:bodyPr anchor="b"/>
          <a:lstStyle>
            <a:lvl1pPr algn="l">
              <a:defRPr lang="cs-CZ" sz="3000" b="0" i="0" smtClean="0">
                <a:effectLst/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(ARIAL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386342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W Logo_Purple_2685_HEX.png">
            <a:extLst>
              <a:ext uri="{FF2B5EF4-FFF2-40B4-BE49-F238E27FC236}">
                <a16:creationId xmlns:a16="http://schemas.microsoft.com/office/drawing/2014/main" id="{8C769172-AF05-F941-BCFD-BB86DDF8A8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4B2E83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9464" y="1384924"/>
            <a:ext cx="789558" cy="689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540D58-83EC-6B4E-9A71-35857B1B25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66763" y="1385454"/>
            <a:ext cx="786384" cy="6865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164761EC-81EF-E041-A107-79C22546B1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57" y="371511"/>
            <a:ext cx="8064504" cy="991998"/>
          </a:xfrm>
          <a:prstGeom prst="rect">
            <a:avLst/>
          </a:prstGeom>
        </p:spPr>
        <p:txBody>
          <a:bodyPr anchor="b"/>
          <a:lstStyle>
            <a:lvl1pPr algn="l">
              <a:defRPr lang="cs-CZ" sz="3000" b="0" i="0" smtClean="0">
                <a:effectLst/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HEADER HERE </a:t>
            </a:r>
            <a:br>
              <a:rPr lang="en-US" dirty="0"/>
            </a:br>
            <a:r>
              <a:rPr lang="en-US" dirty="0"/>
              <a:t>(ARIAL BLACK, 30 PT.)</a:t>
            </a:r>
          </a:p>
        </p:txBody>
      </p:sp>
    </p:spTree>
    <p:extLst>
      <p:ext uri="{BB962C8B-B14F-4D97-AF65-F5344CB8AC3E}">
        <p14:creationId xmlns:p14="http://schemas.microsoft.com/office/powerpoint/2010/main" val="178461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9463" y="4173694"/>
            <a:ext cx="1600200" cy="1397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89712D2-5C75-3E41-A890-B963D563250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2039" y="1026391"/>
            <a:ext cx="2743200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725439-8D13-E244-A1BC-70874E14087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2039" y="4341247"/>
            <a:ext cx="1495448" cy="13055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62D5375-1642-5F4D-A641-4DE066DCC9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757" y="1559791"/>
            <a:ext cx="6972300" cy="2629056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5400"/>
              </a:lnSpc>
              <a:defRPr sz="5000" b="0" i="0">
                <a:solidFill>
                  <a:srgbClr val="4B2E83"/>
                </a:solidFill>
                <a:latin typeface="Arial Black" panose="020B0604020202020204" pitchFamily="34" charset="0"/>
                <a:ea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TITLE HERE</a:t>
            </a:r>
            <a:br>
              <a:rPr lang="en-US" dirty="0"/>
            </a:br>
            <a:r>
              <a:rPr lang="en-US" dirty="0"/>
              <a:t>ARIAL BLACK, </a:t>
            </a:r>
            <a:br>
              <a:rPr lang="en-US" dirty="0"/>
            </a:br>
            <a:r>
              <a:rPr lang="en-US" dirty="0"/>
              <a:t>50 PT. </a:t>
            </a:r>
          </a:p>
        </p:txBody>
      </p:sp>
      <p:pic>
        <p:nvPicPr>
          <p:cNvPr id="11" name="Picture 10" descr="W Logo_Purple_2685_HEX.png">
            <a:extLst>
              <a:ext uri="{FF2B5EF4-FFF2-40B4-BE49-F238E27FC236}">
                <a16:creationId xmlns:a16="http://schemas.microsoft.com/office/drawing/2014/main" id="{1CCFCC22-FEA7-9447-98AA-562ADA2794E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085" y="5534865"/>
            <a:ext cx="1371600" cy="92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D9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ngleBackground_gold_RGB.png">
            <a:extLst>
              <a:ext uri="{FF2B5EF4-FFF2-40B4-BE49-F238E27FC236}">
                <a16:creationId xmlns:a16="http://schemas.microsoft.com/office/drawing/2014/main" id="{83ED1E6D-1A31-7740-95BD-F0A6D628BE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duotone>
              <a:prstClr val="black"/>
              <a:srgbClr val="33006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7" t="2276" r="20731" b="93348"/>
          <a:stretch/>
        </p:blipFill>
        <p:spPr>
          <a:xfrm>
            <a:off x="-71553" y="-203201"/>
            <a:ext cx="9342553" cy="52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49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gleBackground_gold_RGB.png">
            <a:extLst>
              <a:ext uri="{FF2B5EF4-FFF2-40B4-BE49-F238E27FC236}">
                <a16:creationId xmlns:a16="http://schemas.microsoft.com/office/drawing/2014/main" id="{EBFDB48C-B59A-A142-8217-D9FEFF3421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7" t="2698" r="20731" b="93348"/>
          <a:stretch/>
        </p:blipFill>
        <p:spPr>
          <a:xfrm>
            <a:off x="-71554" y="-139701"/>
            <a:ext cx="9367953" cy="47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37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D3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gleBackground_gold_RGB.png">
            <a:extLst>
              <a:ext uri="{FF2B5EF4-FFF2-40B4-BE49-F238E27FC236}">
                <a16:creationId xmlns:a16="http://schemas.microsoft.com/office/drawing/2014/main" id="{A8C22CB1-886A-5442-856C-2DED8314D3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duotone>
              <a:prstClr val="black"/>
              <a:srgbClr val="33006F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47" t="2783" r="20731" b="93348"/>
          <a:stretch/>
        </p:blipFill>
        <p:spPr>
          <a:xfrm>
            <a:off x="-71553" y="-190501"/>
            <a:ext cx="9342553" cy="46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POWERPOINT TEMPLATE</a:t>
            </a:r>
          </a:p>
        </p:txBody>
      </p:sp>
    </p:spTree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1758" y="371511"/>
            <a:ext cx="8064503" cy="991998"/>
          </a:xfrm>
        </p:spPr>
        <p:txBody>
          <a:bodyPr/>
          <a:lstStyle/>
          <a:p>
            <a:r>
              <a:rPr lang="en-US" dirty="0"/>
              <a:t>THIS POWERPOINT THEME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 UW color palette is built into this theme.</a:t>
            </a:r>
          </a:p>
          <a:p>
            <a:r>
              <a:rPr lang="en-US" dirty="0"/>
              <a:t>There are three layout styles in this theme.</a:t>
            </a:r>
          </a:p>
          <a:p>
            <a:r>
              <a:rPr lang="en-US" dirty="0"/>
              <a:t>The graphic elements, like the bar and the logos are in the Master Sheets. To edit them go to view &gt; master &gt; slide master.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67512" y="371510"/>
            <a:ext cx="8227769" cy="991998"/>
          </a:xfrm>
        </p:spPr>
        <p:txBody>
          <a:bodyPr/>
          <a:lstStyle/>
          <a:p>
            <a:r>
              <a:rPr lang="en-US" dirty="0"/>
              <a:t>ON-BRAND STATEMENT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671513" y="1730375"/>
            <a:ext cx="8185150" cy="411163"/>
          </a:xfrm>
        </p:spPr>
        <p:txBody>
          <a:bodyPr/>
          <a:lstStyle/>
          <a:p>
            <a:r>
              <a:rPr lang="en-US" dirty="0"/>
              <a:t>FOR GENERAL USE</a:t>
            </a:r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8813" y="2320925"/>
            <a:ext cx="8197850" cy="3810000"/>
          </a:xfrm>
        </p:spPr>
        <p:txBody>
          <a:bodyPr/>
          <a:lstStyle/>
          <a:p>
            <a:r>
              <a:rPr lang="en-US" dirty="0"/>
              <a:t>What defines the students and faculty of the University of Washington? Above all, it’s our belief in possibility and our unshakable optimism. It’s a connection to others, both near and far. It’s a hunger that pushes us to tackle challenges and pursue progress. It’s the conviction that together we can create a world of good. And it’s our determination to Be Boundless. Join the journey at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uw.edu</a:t>
            </a:r>
            <a:r>
              <a:rPr lang="en-US" dirty="0"/>
              <a:t>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347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8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ustom 8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 2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136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Lucida Grande</vt:lpstr>
      <vt:lpstr>Arial</vt:lpstr>
      <vt:lpstr>Arial Black</vt:lpstr>
      <vt:lpstr>Calibri</vt:lpstr>
      <vt:lpstr>Calibri Light</vt:lpstr>
      <vt:lpstr>Encode Sans Normal Black</vt:lpstr>
      <vt:lpstr>Open Sans Light</vt:lpstr>
      <vt:lpstr>Office Theme</vt:lpstr>
      <vt:lpstr>1_Office Theme</vt:lpstr>
      <vt:lpstr>1_Custom Design</vt:lpstr>
      <vt:lpstr>BRAND POWERPOINT TEMPLATE</vt:lpstr>
      <vt:lpstr>THIS POWERPOINT THEME</vt:lpstr>
      <vt:lpstr>ON-BRAND STATEMENT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Derek J Barbee</cp:lastModifiedBy>
  <cp:revision>38</cp:revision>
  <dcterms:created xsi:type="dcterms:W3CDTF">2014-10-14T00:51:43Z</dcterms:created>
  <dcterms:modified xsi:type="dcterms:W3CDTF">2024-07-15T21:34:38Z</dcterms:modified>
</cp:coreProperties>
</file>