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6" r:id="rId2"/>
    <p:sldMasterId id="2147483652" r:id="rId3"/>
  </p:sldMasterIdLst>
  <p:sldIdLst>
    <p:sldId id="259" r:id="rId4"/>
    <p:sldId id="257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5">
          <p15:clr>
            <a:srgbClr val="A4A3A4"/>
          </p15:clr>
        </p15:guide>
        <p15:guide id="2" pos="4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D3A2"/>
    <a:srgbClr val="D8D9DA"/>
    <a:srgbClr val="D8D98A"/>
    <a:srgbClr val="4B2E83"/>
    <a:srgbClr val="B7A57A"/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3"/>
    <p:restoredTop sz="94705"/>
  </p:normalViewPr>
  <p:slideViewPr>
    <p:cSldViewPr snapToGrid="0" snapToObjects="1" showGuides="1">
      <p:cViewPr varScale="1">
        <p:scale>
          <a:sx n="163" d="100"/>
          <a:sy n="163" d="100"/>
        </p:scale>
        <p:origin x="2160" y="184"/>
      </p:cViewPr>
      <p:guideLst>
        <p:guide orient="horz" pos="965"/>
        <p:guide pos="4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5.emf"/><Relationship Id="rId4" Type="http://schemas.openxmlformats.org/officeDocument/2006/relationships/image" Target="../media/image6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6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039" y="4341247"/>
            <a:ext cx="1495448" cy="130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7" y="1559791"/>
            <a:ext cx="6972300" cy="26290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94FFF2-9CB8-1740-9B57-83DA601DEDA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2039" y="1026391"/>
            <a:ext cx="2743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5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 Logo_Purple_2685_HEX.png">
            <a:extLst>
              <a:ext uri="{FF2B5EF4-FFF2-40B4-BE49-F238E27FC236}">
                <a16:creationId xmlns:a16="http://schemas.microsoft.com/office/drawing/2014/main" id="{225C20D8-362A-DE48-B7F0-829C4DE80D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REGULAR, 24 PT.)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4700" y="1384031"/>
            <a:ext cx="789561" cy="689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65125"/>
            <a:ext cx="8184663" cy="998383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B99F52-1C3F-DD48-9455-DE29219E78D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B051B4BF-57D0-A94C-9A5B-261D50E7E0E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 sz="20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 sz="16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/>
              <a:t>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 Logo_Purple_2685_HEX.png">
            <a:extLst>
              <a:ext uri="{FF2B5EF4-FFF2-40B4-BE49-F238E27FC236}">
                <a16:creationId xmlns:a16="http://schemas.microsoft.com/office/drawing/2014/main" id="{DACC623A-F54F-0544-998A-1D83FED7B4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4700" y="1384031"/>
            <a:ext cx="789561" cy="689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9305" y="371511"/>
            <a:ext cx="8196210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57D534-7309-324D-8C38-9FE6A3031A4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56D5955C-77A2-674D-B26C-33C7DFD23A4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 sz="20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 sz="16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/>
              <a:t>Bulleted 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 Logo_Purple_2685_HEX.png">
            <a:extLst>
              <a:ext uri="{FF2B5EF4-FFF2-40B4-BE49-F238E27FC236}">
                <a16:creationId xmlns:a16="http://schemas.microsoft.com/office/drawing/2014/main" id="{AAF5F5B4-B3EA-B046-8BC7-3D99702E71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36566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4B2E83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 Here</a:t>
            </a:r>
          </a:p>
        </p:txBody>
      </p:sp>
      <p:pic>
        <p:nvPicPr>
          <p:cNvPr id="6" name="Picture 5" descr="AngleBackground_gold_RGB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t="2698" r="20731" b="93348"/>
          <a:stretch/>
        </p:blipFill>
        <p:spPr>
          <a:xfrm>
            <a:off x="182446" y="-3060701"/>
            <a:ext cx="9367953" cy="4797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4700" y="1384031"/>
            <a:ext cx="789561" cy="689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16644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4B78E86-9B31-264A-97A3-2CBF54F99C4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 Logo_Purple_2685_HEX.png">
            <a:extLst>
              <a:ext uri="{FF2B5EF4-FFF2-40B4-BE49-F238E27FC236}">
                <a16:creationId xmlns:a16="http://schemas.microsoft.com/office/drawing/2014/main" id="{5A3045B8-B303-084E-8561-F3442703B5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 sz="20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 sz="16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/>
              <a:t>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REGULAR, 24 PT.)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49" y="371510"/>
            <a:ext cx="8227769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81814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 Logo_Purple_2685_HEX.png">
            <a:extLst>
              <a:ext uri="{FF2B5EF4-FFF2-40B4-BE49-F238E27FC236}">
                <a16:creationId xmlns:a16="http://schemas.microsoft.com/office/drawing/2014/main" id="{269B9406-6D35-2046-BBAC-34B16C468D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 sz="20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 sz="16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/>
              <a:t>Bulleted 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7" y="371511"/>
            <a:ext cx="8064504" cy="991998"/>
          </a:xfrm>
          <a:prstGeom prst="rect">
            <a:avLst/>
          </a:prstGeom>
        </p:spPr>
        <p:txBody>
          <a:bodyPr anchor="b"/>
          <a:lstStyle>
            <a:lvl1pPr algn="l">
              <a:defRPr lang="cs-CZ" sz="3000" b="1" i="0" smtClean="0">
                <a:effectLst/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78592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D8D9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 Logo_Purple_2685_HEX.png">
            <a:extLst>
              <a:ext uri="{FF2B5EF4-FFF2-40B4-BE49-F238E27FC236}">
                <a16:creationId xmlns:a16="http://schemas.microsoft.com/office/drawing/2014/main" id="{94DFC637-B5CA-A443-8D6F-0DAEEE8187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4B2E83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 Here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65125"/>
            <a:ext cx="8116644" cy="998383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28654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039" y="4341247"/>
            <a:ext cx="1495448" cy="130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7" y="1559791"/>
            <a:ext cx="6972300" cy="26290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94FFF2-9CB8-1740-9B57-83DA601DED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039" y="1026391"/>
            <a:ext cx="2743200" cy="304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F4ADFB-DA00-EE4D-A8EB-5D9191A29F1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9463" y="4343400"/>
            <a:ext cx="1499616" cy="130919"/>
          </a:xfrm>
          <a:prstGeom prst="rect">
            <a:avLst/>
          </a:prstGeom>
        </p:spPr>
      </p:pic>
      <p:pic>
        <p:nvPicPr>
          <p:cNvPr id="7" name="Picture 6" descr="W Logo_Purple_2685_HEX.png">
            <a:extLst>
              <a:ext uri="{FF2B5EF4-FFF2-40B4-BE49-F238E27FC236}">
                <a16:creationId xmlns:a16="http://schemas.microsoft.com/office/drawing/2014/main" id="{1B8B02C5-65E1-814A-830E-33F6C018E64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56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 Logo_Purple_2685_HEX.png">
            <a:extLst>
              <a:ext uri="{FF2B5EF4-FFF2-40B4-BE49-F238E27FC236}">
                <a16:creationId xmlns:a16="http://schemas.microsoft.com/office/drawing/2014/main" id="{B63799CB-015A-9B48-912F-AC195A224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 sz="20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 sz="16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/>
              <a:t>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REGULAR, 24 PT.)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7512" y="371510"/>
            <a:ext cx="8227769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4D591A-3B3F-A448-A3E5-580E02B58A3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66763" y="1385454"/>
            <a:ext cx="786384" cy="6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34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 Logo_Purple_2685_HEX.png">
            <a:extLst>
              <a:ext uri="{FF2B5EF4-FFF2-40B4-BE49-F238E27FC236}">
                <a16:creationId xmlns:a16="http://schemas.microsoft.com/office/drawing/2014/main" id="{BB648F87-88B8-8043-AE63-FE72C63BFB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 sz="20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 sz="16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4B2E8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/>
              <a:t>Bulleted 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7" y="371511"/>
            <a:ext cx="8064504" cy="991998"/>
          </a:xfrm>
          <a:prstGeom prst="rect">
            <a:avLst/>
          </a:prstGeom>
        </p:spPr>
        <p:txBody>
          <a:bodyPr anchor="b"/>
          <a:lstStyle>
            <a:lvl1pPr algn="l">
              <a:defRPr lang="cs-CZ" sz="3000" b="1" i="0" smtClean="0">
                <a:effectLst/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7B0413-EB47-9944-A0B2-44B47528642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66763" y="1385454"/>
            <a:ext cx="786384" cy="6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42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 Logo_Purple_2685_HEX.png">
            <a:extLst>
              <a:ext uri="{FF2B5EF4-FFF2-40B4-BE49-F238E27FC236}">
                <a16:creationId xmlns:a16="http://schemas.microsoft.com/office/drawing/2014/main" id="{A9C243CF-C3F7-2F4A-AC91-05CD0E2889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4B2E83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 Here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65125"/>
            <a:ext cx="8116644" cy="998383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540D58-83EC-6B4E-9A71-35857B1B25D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66763" y="1385454"/>
            <a:ext cx="786384" cy="6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6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463" y="4173694"/>
            <a:ext cx="1600200" cy="1397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89712D2-5C75-3E41-A890-B963D563250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039" y="1026391"/>
            <a:ext cx="2743200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B49CF87-6DD9-F14B-A464-E0E739F233B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2039" y="4341247"/>
            <a:ext cx="1495448" cy="13055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67B22B0-82CD-2B44-A02A-9CA910E964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757" y="1559791"/>
            <a:ext cx="6972300" cy="26290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  <p:pic>
        <p:nvPicPr>
          <p:cNvPr id="11" name="Picture 10" descr="W Logo_Purple_2685_HEX.png">
            <a:extLst>
              <a:ext uri="{FF2B5EF4-FFF2-40B4-BE49-F238E27FC236}">
                <a16:creationId xmlns:a16="http://schemas.microsoft.com/office/drawing/2014/main" id="{8FAC1EC9-536C-8C43-B667-FAEC1EBA638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D9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ngleBackground_gold_RGB.png">
            <a:extLst>
              <a:ext uri="{FF2B5EF4-FFF2-40B4-BE49-F238E27FC236}">
                <a16:creationId xmlns:a16="http://schemas.microsoft.com/office/drawing/2014/main" id="{83ED1E6D-1A31-7740-95BD-F0A6D628BE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duotone>
              <a:prstClr val="black"/>
              <a:srgbClr val="33006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t="2276" r="20731" b="93348"/>
          <a:stretch/>
        </p:blipFill>
        <p:spPr>
          <a:xfrm>
            <a:off x="-71553" y="-203201"/>
            <a:ext cx="9342553" cy="52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49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gleBackground_gold_RGB.png">
            <a:extLst>
              <a:ext uri="{FF2B5EF4-FFF2-40B4-BE49-F238E27FC236}">
                <a16:creationId xmlns:a16="http://schemas.microsoft.com/office/drawing/2014/main" id="{EBFDB48C-B59A-A142-8217-D9FEFF3421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t="2698" r="20731" b="93348"/>
          <a:stretch/>
        </p:blipFill>
        <p:spPr>
          <a:xfrm>
            <a:off x="-71554" y="-139701"/>
            <a:ext cx="9367953" cy="47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37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D3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gleBackground_gold_RGB.png">
            <a:extLst>
              <a:ext uri="{FF2B5EF4-FFF2-40B4-BE49-F238E27FC236}">
                <a16:creationId xmlns:a16="http://schemas.microsoft.com/office/drawing/2014/main" id="{A8C22CB1-886A-5442-856C-2DED8314D3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duotone>
              <a:prstClr val="black"/>
              <a:srgbClr val="33006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t="2783" r="20731" b="93348"/>
          <a:stretch/>
        </p:blipFill>
        <p:spPr>
          <a:xfrm>
            <a:off x="-71553" y="-190501"/>
            <a:ext cx="9342553" cy="46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BRAND POWERPOINT TEMPLATE</a:t>
            </a:r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Go to </a:t>
            </a:r>
            <a:r>
              <a:rPr lang="en-US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uw.edu</a:t>
            </a:r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/brand/fonts</a:t>
            </a:r>
          </a:p>
          <a:p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Download three fonts: </a:t>
            </a:r>
            <a:b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Encode Sans, Uni Sans, Open Sans</a:t>
            </a:r>
          </a:p>
          <a:p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may need to close PowerPoint and re-open in order to access the fonts. </a:t>
            </a:r>
          </a:p>
          <a:p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All templates themes include these brand fonts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YOU WILL NEED TO INSTALL FONTS TO USE THIS TEMPLATE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FONTS</a:t>
            </a:r>
          </a:p>
        </p:txBody>
      </p:sp>
    </p:spTree>
    <p:extLst>
      <p:ext uri="{BB962C8B-B14F-4D97-AF65-F5344CB8AC3E}">
        <p14:creationId xmlns:p14="http://schemas.microsoft.com/office/powerpoint/2010/main" val="1399137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UW color palette is built into this theme.</a:t>
            </a:r>
          </a:p>
          <a:p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There are three layout styles and three designs in this theme: Gold and White</a:t>
            </a:r>
          </a:p>
          <a:p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graphic elements, like the bar and the logos are in the Master Sheets. To edit them go to view &gt; master &gt; slide master. 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POWERPOINT THEME</a:t>
            </a:r>
          </a:p>
        </p:txBody>
      </p:sp>
    </p:spTree>
    <p:extLst>
      <p:ext uri="{BB962C8B-B14F-4D97-AF65-F5344CB8AC3E}">
        <p14:creationId xmlns:p14="http://schemas.microsoft.com/office/powerpoint/2010/main" val="28909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FOR GENERAL USE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ON-BRAND STATEMENT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8813" y="2320925"/>
            <a:ext cx="8197850" cy="3810000"/>
          </a:xfrm>
        </p:spPr>
        <p:txBody>
          <a:bodyPr/>
          <a:lstStyle/>
          <a:p>
            <a:r>
              <a:rPr lang="en-US" dirty="0"/>
              <a:t>What defines the students and faculty of the University of Washington? Above all, it’s our belief in possibility and our unshakable optimism. It’s a connection to others, both near and far. It’s a hunger that pushes us to tackle challenges and pursue progress. It’s the conviction that together we can create a world of good. And it’s our determination to Be Boundless. Join the journey at </a:t>
            </a:r>
            <a:r>
              <a:rPr lang="en-US" b="1" dirty="0" err="1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uw.edu</a:t>
            </a:r>
            <a:r>
              <a:rPr lang="en-US" dirty="0"/>
              <a:t>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47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8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Custom 8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 2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166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Encode Sans Normal Black</vt:lpstr>
      <vt:lpstr>Lucida Grande</vt:lpstr>
      <vt:lpstr>Open Sans Light</vt:lpstr>
      <vt:lpstr>Open Sans Semibold</vt:lpstr>
      <vt:lpstr>Uni Sans Regular</vt:lpstr>
      <vt:lpstr>Office Theme</vt:lpstr>
      <vt:lpstr>1_Office Theme</vt:lpstr>
      <vt:lpstr>1_Custom Design</vt:lpstr>
      <vt:lpstr>BRAND POWERPOINT TEMPLATE</vt:lpstr>
      <vt:lpstr>FONTS</vt:lpstr>
      <vt:lpstr>THIS POWERPOINT THEME</vt:lpstr>
      <vt:lpstr>ON-BRAND STATEMENT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Aubrey Hendryx</cp:lastModifiedBy>
  <cp:revision>31</cp:revision>
  <dcterms:created xsi:type="dcterms:W3CDTF">2014-10-14T00:51:43Z</dcterms:created>
  <dcterms:modified xsi:type="dcterms:W3CDTF">2018-09-06T16:42:41Z</dcterms:modified>
</cp:coreProperties>
</file>